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8" r:id="rId2"/>
    <p:sldId id="259" r:id="rId3"/>
    <p:sldId id="273" r:id="rId4"/>
    <p:sldId id="287" r:id="rId5"/>
    <p:sldId id="288" r:id="rId6"/>
    <p:sldId id="289" r:id="rId7"/>
    <p:sldId id="290" r:id="rId8"/>
    <p:sldId id="274" r:id="rId9"/>
    <p:sldId id="260" r:id="rId10"/>
    <p:sldId id="256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  <p:cmAuthor id="2" name="A5307" initials="A" lastIdx="1" clrIdx="1">
    <p:extLst>
      <p:ext uri="{19B8F6BF-5375-455C-9EA6-DF929625EA0E}">
        <p15:presenceInfo xmlns:p15="http://schemas.microsoft.com/office/powerpoint/2012/main" userId="S::A5307@365office.gold::3bdcc48a-ff62-43de-95b0-d07b4c62ec61" providerId="AD"/>
      </p:ext>
    </p:extLst>
  </p:cmAuthor>
  <p:cmAuthor id="3" name="노 승수" initials="노승" lastIdx="2" clrIdx="2">
    <p:extLst>
      <p:ext uri="{19B8F6BF-5375-455C-9EA6-DF929625EA0E}">
        <p15:presenceInfo xmlns:p15="http://schemas.microsoft.com/office/powerpoint/2012/main" userId="eaeb33b8a4dd4e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7787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63" autoAdjust="0"/>
    <p:restoredTop sz="96638"/>
  </p:normalViewPr>
  <p:slideViewPr>
    <p:cSldViewPr snapToGrid="0">
      <p:cViewPr varScale="1">
        <p:scale>
          <a:sx n="142" d="100"/>
          <a:sy n="142" d="100"/>
        </p:scale>
        <p:origin x="42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33029-186E-B14E-8D8F-CCF891FCEB47}" type="datetimeFigureOut">
              <a:rPr kumimoji="1" lang="ko-Kore-KR" altLang="en-US" smtClean="0"/>
              <a:t>10/27/2021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ED38E-D838-8443-BAF0-B22DD4D1F6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141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79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93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58753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8404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8394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1095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239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2021-10-27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078711" y="1339742"/>
            <a:ext cx="5572125" cy="2759294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432858" y="2221599"/>
            <a:ext cx="4863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IoT sensor data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수집을 통한</a:t>
            </a:r>
            <a:endParaRPr lang="en-CA" altLang="ko-KR" sz="28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edge computing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기술 구현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FA0F0DB-E356-DC44-B26A-C232A8607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8404" y="3791330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CA" altLang="ko-Kore-C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</a:b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9304CA-2005-2B4D-BA9E-069CFA53A7C7}"/>
              </a:ext>
            </a:extLst>
          </p:cNvPr>
          <p:cNvSpPr txBox="1"/>
          <p:nvPr/>
        </p:nvSpPr>
        <p:spPr>
          <a:xfrm>
            <a:off x="9565013" y="5177179"/>
            <a:ext cx="236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+mn-ea"/>
              </a:rPr>
              <a:t>짱설팀</a:t>
            </a:r>
            <a:endParaRPr kumimoji="1"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2013112016 </a:t>
            </a:r>
            <a:r>
              <a:rPr kumimoji="1" lang="ko-KR" altLang="en-US" b="1" dirty="0" err="1">
                <a:solidFill>
                  <a:schemeClr val="bg1"/>
                </a:solidFill>
                <a:latin typeface="+mn-ea"/>
              </a:rPr>
              <a:t>노승수</a:t>
            </a:r>
            <a:endParaRPr kumimoji="1" lang="ko-KR" altLang="en-US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2016110413 </a:t>
            </a:r>
            <a:r>
              <a:rPr kumimoji="1" lang="ko-KR" altLang="en-US" b="1" dirty="0">
                <a:solidFill>
                  <a:schemeClr val="bg1"/>
                </a:solidFill>
                <a:latin typeface="+mn-ea"/>
              </a:rPr>
              <a:t>박희상</a:t>
            </a:r>
            <a:endParaRPr kumimoji="1" lang="ko-Kore-CA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272424" y="2967335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14902" y="30435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09752-FE32-4093-B772-3FFAD4B91079}"/>
              </a:ext>
            </a:extLst>
          </p:cNvPr>
          <p:cNvSpPr txBox="1"/>
          <p:nvPr/>
        </p:nvSpPr>
        <p:spPr>
          <a:xfrm>
            <a:off x="6058494" y="5457825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02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차후 진행 계획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AA1EA8-25B0-2447-935D-F1E6BE6C539E}"/>
              </a:ext>
            </a:extLst>
          </p:cNvPr>
          <p:cNvSpPr txBox="1"/>
          <p:nvPr/>
        </p:nvSpPr>
        <p:spPr>
          <a:xfrm>
            <a:off x="6058494" y="594002"/>
            <a:ext cx="5343525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01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개발 진행상황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1. Flask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2. Android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3. Room Database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4. </a:t>
            </a:r>
            <a:r>
              <a:rPr lang="en-US" altLang="ko-K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MPAndroidChart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4924578" y="1874728"/>
            <a:ext cx="2193229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1</a:t>
            </a:r>
          </a:p>
          <a:p>
            <a:pPr lvl="0" algn="ctr">
              <a:defRPr/>
            </a:pPr>
            <a:endParaRPr lang="en-US" altLang="ko-KR" sz="3600" b="1" dirty="0">
              <a:solidFill>
                <a:schemeClr val="bg1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3600" dirty="0">
                <a:solidFill>
                  <a:schemeClr val="bg1"/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348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026" name="Picture 2" descr="플라스크 (웹 프레임워크) - 위키백과, 우리 모두의 백과사전">
            <a:extLst>
              <a:ext uri="{FF2B5EF4-FFF2-40B4-BE49-F238E27FC236}">
                <a16:creationId xmlns:a16="http://schemas.microsoft.com/office/drawing/2014/main" id="{68506B26-C0C0-46A4-B324-C595F77D3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9" y="1461192"/>
            <a:ext cx="3419475" cy="134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1EA9AF0-8D1A-4F44-8DEE-99F22DEEEDA1}"/>
              </a:ext>
            </a:extLst>
          </p:cNvPr>
          <p:cNvSpPr txBox="1"/>
          <p:nvPr/>
        </p:nvSpPr>
        <p:spPr>
          <a:xfrm>
            <a:off x="5040865" y="2759951"/>
            <a:ext cx="718969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en-US" sz="2000" dirty="0">
              <a:latin typeface="+mn-ea"/>
            </a:endParaRPr>
          </a:p>
          <a:p>
            <a:r>
              <a:rPr kumimoji="1" lang="en-US" altLang="en-US" sz="2000" dirty="0">
                <a:latin typeface="+mn-ea"/>
              </a:rPr>
              <a:t>-    JSON</a:t>
            </a:r>
            <a:r>
              <a:rPr kumimoji="1" lang="ko-KR" altLang="en-US" sz="2000" dirty="0">
                <a:latin typeface="+mn-ea"/>
              </a:rPr>
              <a:t>형식으로 문자열을 받아와서 </a:t>
            </a:r>
            <a:r>
              <a:rPr kumimoji="1" lang="en-US" altLang="ko-KR" sz="2000" dirty="0">
                <a:latin typeface="+mn-ea"/>
              </a:rPr>
              <a:t>.csv</a:t>
            </a:r>
            <a:r>
              <a:rPr kumimoji="1" lang="ko-KR" altLang="en-US" sz="2000" dirty="0">
                <a:latin typeface="+mn-ea"/>
              </a:rPr>
              <a:t> 텍스트를 </a:t>
            </a:r>
            <a:r>
              <a:rPr kumimoji="1" lang="ko-KR" altLang="en-US" sz="2000" dirty="0" err="1">
                <a:latin typeface="+mn-ea"/>
              </a:rPr>
              <a:t>읽어옴</a:t>
            </a:r>
            <a:endParaRPr kumimoji="1" lang="en-US" altLang="en-US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읽어온 </a:t>
            </a:r>
            <a:r>
              <a:rPr kumimoji="1" lang="en-US" altLang="ko-KR" sz="2000" dirty="0">
                <a:latin typeface="+mn-ea"/>
              </a:rPr>
              <a:t>.csv </a:t>
            </a:r>
            <a:r>
              <a:rPr kumimoji="1" lang="ko-KR" altLang="en-US" sz="2000" dirty="0">
                <a:latin typeface="+mn-ea"/>
              </a:rPr>
              <a:t>텍스트로 분류하고 결과를 앱에 반환</a:t>
            </a:r>
            <a:endParaRPr kumimoji="1" lang="en-US" altLang="en-US" sz="2000" dirty="0">
              <a:latin typeface="+mn-ea"/>
            </a:endParaRPr>
          </a:p>
          <a:p>
            <a:endParaRPr kumimoji="1" lang="ko-Kore-CA" altLang="en-US" sz="2000" dirty="0">
              <a:latin typeface="+mn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9C28CF-39F0-4E5F-A938-7D3940BF5194}"/>
              </a:ext>
            </a:extLst>
          </p:cNvPr>
          <p:cNvSpPr/>
          <p:nvPr/>
        </p:nvSpPr>
        <p:spPr>
          <a:xfrm flipV="1">
            <a:off x="5170583" y="2591932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7EF91D-3FE8-4467-8AD3-D800ABB3F226}"/>
              </a:ext>
            </a:extLst>
          </p:cNvPr>
          <p:cNvSpPr txBox="1"/>
          <p:nvPr/>
        </p:nvSpPr>
        <p:spPr>
          <a:xfrm>
            <a:off x="6412115" y="2108200"/>
            <a:ext cx="9332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Flask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4B812F9-8BA1-4C19-836A-D96B72C878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864" y="2900450"/>
            <a:ext cx="3780497" cy="3856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928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6D296174-E5D7-407E-B7D5-178DF6F9A5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19" y="1289718"/>
            <a:ext cx="3600747" cy="551615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E6A16D-33E5-42A8-9BD8-187B5A5A795B}"/>
              </a:ext>
            </a:extLst>
          </p:cNvPr>
          <p:cNvSpPr txBox="1"/>
          <p:nvPr/>
        </p:nvSpPr>
        <p:spPr>
          <a:xfrm>
            <a:off x="5040865" y="2759951"/>
            <a:ext cx="71896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입력창에 원하는 </a:t>
            </a:r>
            <a:r>
              <a:rPr kumimoji="1" lang="en-US" altLang="ko-KR" sz="2000" dirty="0">
                <a:latin typeface="+mn-ea"/>
              </a:rPr>
              <a:t>.csv</a:t>
            </a:r>
            <a:r>
              <a:rPr kumimoji="1" lang="ko-KR" altLang="en-US" sz="2000" dirty="0">
                <a:latin typeface="+mn-ea"/>
              </a:rPr>
              <a:t>파일을 입력하고 </a:t>
            </a:r>
            <a:r>
              <a:rPr kumimoji="1" lang="en-US" altLang="ko-KR" sz="2000" dirty="0">
                <a:latin typeface="+mn-ea"/>
              </a:rPr>
              <a:t>READ</a:t>
            </a:r>
            <a:r>
              <a:rPr kumimoji="1" lang="ko-KR" altLang="en-US" sz="2000" dirty="0">
                <a:latin typeface="+mn-ea"/>
              </a:rPr>
              <a:t>하면</a:t>
            </a:r>
            <a:r>
              <a:rPr kumimoji="1" lang="en-US" altLang="ko-KR" sz="2000" dirty="0">
                <a:latin typeface="+mn-ea"/>
              </a:rPr>
              <a:t>,</a:t>
            </a:r>
          </a:p>
          <a:p>
            <a:r>
              <a:rPr kumimoji="1" lang="en-US" altLang="en-US" sz="2000" dirty="0">
                <a:latin typeface="+mn-ea"/>
              </a:rPr>
              <a:t>     </a:t>
            </a:r>
            <a:r>
              <a:rPr kumimoji="1" lang="ko-KR" altLang="en-US" sz="2000" dirty="0">
                <a:latin typeface="+mn-ea"/>
              </a:rPr>
              <a:t>텍스트를 출력하는 버튼과 서버로 전송하는 버튼이 뜸</a:t>
            </a:r>
            <a:endParaRPr kumimoji="1" lang="en-US" altLang="en-US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서버로 데이터를 전송하면 앱에서 분류 결과를 받아와    출력해줌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D57C50D-4C39-4411-9D52-15A98BABFECB}"/>
              </a:ext>
            </a:extLst>
          </p:cNvPr>
          <p:cNvSpPr/>
          <p:nvPr/>
        </p:nvSpPr>
        <p:spPr>
          <a:xfrm flipV="1">
            <a:off x="5170583" y="2591932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CEDCE9-D43C-416E-9291-C0AA3CAB9D7C}"/>
              </a:ext>
            </a:extLst>
          </p:cNvPr>
          <p:cNvSpPr txBox="1"/>
          <p:nvPr/>
        </p:nvSpPr>
        <p:spPr>
          <a:xfrm>
            <a:off x="5787812" y="2108200"/>
            <a:ext cx="2181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Android App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0878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28F1F-4CC7-472A-99EF-BFA5DF3C5E8B}"/>
              </a:ext>
            </a:extLst>
          </p:cNvPr>
          <p:cNvSpPr txBox="1"/>
          <p:nvPr/>
        </p:nvSpPr>
        <p:spPr>
          <a:xfrm>
            <a:off x="4835562" y="2759951"/>
            <a:ext cx="73949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안드로이드 내부 데이터베이스 라이브러리</a:t>
            </a:r>
            <a:endParaRPr kumimoji="1" lang="en-US" altLang="en-US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받아온 결과로 날짜</a:t>
            </a:r>
            <a:r>
              <a:rPr kumimoji="1" lang="en-US" altLang="ko-KR" sz="2000" dirty="0">
                <a:latin typeface="+mn-ea"/>
              </a:rPr>
              <a:t>(</a:t>
            </a:r>
            <a:r>
              <a:rPr kumimoji="1" lang="ko-KR" altLang="en-US" sz="2000" dirty="0" err="1">
                <a:latin typeface="+mn-ea"/>
              </a:rPr>
              <a:t>기본키</a:t>
            </a:r>
            <a:r>
              <a:rPr kumimoji="1" lang="en-US" altLang="ko-KR" sz="2000" dirty="0">
                <a:latin typeface="+mn-ea"/>
              </a:rPr>
              <a:t>)</a:t>
            </a:r>
            <a:r>
              <a:rPr kumimoji="1" lang="ko-KR" altLang="en-US" sz="2000" dirty="0">
                <a:latin typeface="+mn-ea"/>
              </a:rPr>
              <a:t>와</a:t>
            </a:r>
            <a:r>
              <a:rPr kumimoji="1" lang="en-US" altLang="ko-KR" sz="2000" dirty="0">
                <a:latin typeface="+mn-ea"/>
              </a:rPr>
              <a:t> </a:t>
            </a:r>
            <a:r>
              <a:rPr kumimoji="1" lang="ko-KR" altLang="en-US" sz="2000" dirty="0">
                <a:latin typeface="+mn-ea"/>
              </a:rPr>
              <a:t>스트레스 비율을 계산해 저장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5AE27C7-F663-4E58-B151-38303F610EA1}"/>
              </a:ext>
            </a:extLst>
          </p:cNvPr>
          <p:cNvSpPr/>
          <p:nvPr/>
        </p:nvSpPr>
        <p:spPr>
          <a:xfrm flipV="1">
            <a:off x="5170583" y="2591932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F4563D-1BD1-4B9C-A2D3-F528255D3801}"/>
              </a:ext>
            </a:extLst>
          </p:cNvPr>
          <p:cNvSpPr txBox="1"/>
          <p:nvPr/>
        </p:nvSpPr>
        <p:spPr>
          <a:xfrm>
            <a:off x="5559929" y="2108200"/>
            <a:ext cx="2637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Room Database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295E4E31-30A3-4C9A-A104-69F41E7776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01" y="1255878"/>
            <a:ext cx="3620432" cy="5484847"/>
          </a:xfrm>
          <a:prstGeom prst="rect">
            <a:avLst/>
          </a:prstGeom>
        </p:spPr>
      </p:pic>
      <p:pic>
        <p:nvPicPr>
          <p:cNvPr id="2052" name="Picture 4" descr="Better ways of using Room Database - Jakub Chmiel">
            <a:extLst>
              <a:ext uri="{FF2B5EF4-FFF2-40B4-BE49-F238E27FC236}">
                <a16:creationId xmlns:a16="http://schemas.microsoft.com/office/drawing/2014/main" id="{AF857889-9003-417D-8475-DC6ACF3496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4" t="44651" r="36876" b="145"/>
          <a:stretch/>
        </p:blipFill>
        <p:spPr bwMode="auto">
          <a:xfrm>
            <a:off x="1963094" y="2108200"/>
            <a:ext cx="950846" cy="1351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7937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026" name="Picture 2" descr="GitHub - PhilJay/MPAndroidChart: A powerful 🚀 Android chart view / graph  view library, supporting line- bar- pie- radar- bubble- and candlestick  charts as well as scaling, panning and animations.">
            <a:extLst>
              <a:ext uri="{FF2B5EF4-FFF2-40B4-BE49-F238E27FC236}">
                <a16:creationId xmlns:a16="http://schemas.microsoft.com/office/drawing/2014/main" id="{C6F64999-18D2-4666-9260-FDBBDA3261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184" y="2259066"/>
            <a:ext cx="4179346" cy="1044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5CC6F458-6A1F-4E2E-B3A4-07463B11434D}"/>
              </a:ext>
            </a:extLst>
          </p:cNvPr>
          <p:cNvSpPr/>
          <p:nvPr/>
        </p:nvSpPr>
        <p:spPr>
          <a:xfrm>
            <a:off x="5125092" y="2654791"/>
            <a:ext cx="6558295" cy="2012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ko-Kore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- Apache 2.0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로</a:t>
            </a:r>
            <a:r>
              <a:rPr lang="en" altLang="ko-Kore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자유롭게 </a:t>
            </a:r>
            <a:r>
              <a:rPr lang="ko-KR" altLang="en-US" dirty="0" err="1">
                <a:solidFill>
                  <a:srgbClr val="000000"/>
                </a:solidFill>
                <a:latin typeface="맑은 고딕" panose="020B0503020000020004" pitchFamily="34" charset="-127"/>
              </a:rPr>
              <a:t>사용가능한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 라이선스</a:t>
            </a:r>
            <a:endParaRPr lang="en-US" altLang="ko-KR" dirty="0">
              <a:solidFill>
                <a:srgbClr val="000000"/>
              </a:solidFill>
              <a:latin typeface="맑은 고딕" panose="020B0503020000020004" pitchFamily="34" charset="-127"/>
            </a:endParaRPr>
          </a:p>
          <a:p>
            <a:pPr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안드로이드에서 그래프를 출력해주는 오픈소스 라이브러리</a:t>
            </a:r>
            <a:endParaRPr lang="ko-KR" altLang="en-US" dirty="0"/>
          </a:p>
          <a:p>
            <a:pPr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다양한 그래프 방식 표현 가능</a:t>
            </a:r>
          </a:p>
          <a:p>
            <a:pPr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</a:rPr>
              <a:t>- DB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에서 데이터를 불러와 그래프로 만들 예정</a:t>
            </a:r>
            <a:endParaRPr lang="en-US" altLang="ko-KR" dirty="0">
              <a:solidFill>
                <a:srgbClr val="000000"/>
              </a:solidFill>
              <a:latin typeface="맑은 고딕" panose="020B0503020000020004" pitchFamily="34" charset="-127"/>
            </a:endParaRPr>
          </a:p>
        </p:txBody>
      </p:sp>
      <p:pic>
        <p:nvPicPr>
          <p:cNvPr id="1028" name="Picture 4" descr="GitHub - PhilJay/MPAndroidChart: A powerful 🚀 Android chart view / graph  view library, supporting line- bar- pie- radar- bubble- and candlestick  charts as well as scaling, panning and animations.">
            <a:extLst>
              <a:ext uri="{FF2B5EF4-FFF2-40B4-BE49-F238E27FC236}">
                <a16:creationId xmlns:a16="http://schemas.microsoft.com/office/drawing/2014/main" id="{421D121D-6BFA-4B43-8695-D93243199D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619" y="4007915"/>
            <a:ext cx="3038475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CF7D0F-E1ED-4ED5-92C3-7CDE7DFF0138}"/>
              </a:ext>
            </a:extLst>
          </p:cNvPr>
          <p:cNvSpPr/>
          <p:nvPr/>
        </p:nvSpPr>
        <p:spPr>
          <a:xfrm flipV="1">
            <a:off x="5170583" y="2591932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319123-F70D-4214-9D2F-37BB55842614}"/>
              </a:ext>
            </a:extLst>
          </p:cNvPr>
          <p:cNvSpPr txBox="1"/>
          <p:nvPr/>
        </p:nvSpPr>
        <p:spPr>
          <a:xfrm>
            <a:off x="5492765" y="2108200"/>
            <a:ext cx="27719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2800" b="1" spc="-150" dirty="0" err="1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MPAndroidChart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8441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5074460" y="1874728"/>
            <a:ext cx="189346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60A1DF-561A-4AFE-9905-AD18E73E6309}"/>
              </a:ext>
            </a:extLst>
          </p:cNvPr>
          <p:cNvSpPr/>
          <p:nvPr/>
        </p:nvSpPr>
        <p:spPr>
          <a:xfrm>
            <a:off x="2973193" y="37980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defRPr/>
            </a:pPr>
            <a:r>
              <a:rPr lang="ko-KR" altLang="en-US" sz="3600" dirty="0">
                <a:solidFill>
                  <a:prstClr val="white"/>
                </a:solidFill>
                <a:latin typeface="+mn-ea"/>
              </a:rPr>
              <a:t>차후 진행 예정</a:t>
            </a:r>
            <a:endParaRPr lang="en-US" altLang="ko-KR" sz="36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3336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4000" dirty="0">
                <a:solidFill>
                  <a:schemeClr val="accent4"/>
                </a:solidFill>
                <a:latin typeface="+mn-ea"/>
              </a:rPr>
              <a:t>2</a:t>
            </a:r>
            <a:endParaRPr lang="ko-KR" altLang="en-US" sz="40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C802B-3736-4E0B-8848-AA9DE2739E98}"/>
              </a:ext>
            </a:extLst>
          </p:cNvPr>
          <p:cNvSpPr txBox="1"/>
          <p:nvPr/>
        </p:nvSpPr>
        <p:spPr>
          <a:xfrm>
            <a:off x="396771" y="1821843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01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F4E823-5D03-FC45-B775-C31731399E46}"/>
              </a:ext>
            </a:extLst>
          </p:cNvPr>
          <p:cNvSpPr txBox="1"/>
          <p:nvPr/>
        </p:nvSpPr>
        <p:spPr>
          <a:xfrm>
            <a:off x="982188" y="1917292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개발 진행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122FF-9FD9-204A-BE1E-D1B4FC9F6304}"/>
              </a:ext>
            </a:extLst>
          </p:cNvPr>
          <p:cNvSpPr txBox="1"/>
          <p:nvPr/>
        </p:nvSpPr>
        <p:spPr>
          <a:xfrm>
            <a:off x="982188" y="2399874"/>
            <a:ext cx="9845624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>
                <a:latin typeface="+mn-ea"/>
              </a:rPr>
              <a:t>DB</a:t>
            </a:r>
            <a:r>
              <a:rPr kumimoji="1" lang="ko-KR" altLang="en-US" dirty="0">
                <a:latin typeface="+mn-ea"/>
              </a:rPr>
              <a:t>에 저장된 내용으로 그래프 구현</a:t>
            </a: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>
                <a:latin typeface="+mn-ea"/>
              </a:rPr>
              <a:t>UI</a:t>
            </a:r>
            <a:r>
              <a:rPr kumimoji="1" lang="ko-KR" altLang="en-US" dirty="0">
                <a:latin typeface="+mn-ea"/>
              </a:rPr>
              <a:t>개발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31A1A-BC0A-4696-97BC-59FC4B0B1B5E}"/>
              </a:ext>
            </a:extLst>
          </p:cNvPr>
          <p:cNvSpPr txBox="1"/>
          <p:nvPr/>
        </p:nvSpPr>
        <p:spPr>
          <a:xfrm>
            <a:off x="1314145" y="213093"/>
            <a:ext cx="4676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n-ea"/>
              </a:rPr>
              <a:t>차후 진행</a:t>
            </a:r>
            <a:endParaRPr lang="ko-KR" alt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62708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6805</TotalTime>
  <Words>184</Words>
  <Application>Microsoft Office PowerPoint</Application>
  <PresentationFormat>와이드스크린</PresentationFormat>
  <Paragraphs>71</Paragraphs>
  <Slides>10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Calibri</vt:lpstr>
      <vt:lpstr>Arial</vt:lpstr>
      <vt:lpstr>맑은 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N SS</cp:lastModifiedBy>
  <cp:revision>376</cp:revision>
  <dcterms:created xsi:type="dcterms:W3CDTF">2020-05-15T03:41:41Z</dcterms:created>
  <dcterms:modified xsi:type="dcterms:W3CDTF">2021-10-27T08:15:36Z</dcterms:modified>
</cp:coreProperties>
</file>

<file path=docProps/thumbnail.jpeg>
</file>